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02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3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9E4EC-AA07-44FF-BDAF-5591488E3B7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B42FD-E4F5-4A7E-874D-7892E4857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64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B42FD-E4F5-4A7E-874D-7892E4857842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92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Google Shape;294;p47">
            <a:extLst>
              <a:ext uri="{FF2B5EF4-FFF2-40B4-BE49-F238E27FC236}">
                <a16:creationId xmlns:a16="http://schemas.microsoft.com/office/drawing/2014/main" id="{3D82D832-3B25-44CC-8403-F20E9311D4C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052" y="1692276"/>
            <a:ext cx="7095852" cy="478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35"/>
            <a:ext cx="9144000" cy="1143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dirty="0"/>
              <a:t>Margin collapse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313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888F1-C8C6-468B-8287-559CB644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04"/>
            <a:ext cx="9144000" cy="64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9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</Words>
  <Application>Microsoft Office PowerPoint</Application>
  <PresentationFormat>On-screen Show (4:3)</PresentationFormat>
  <Paragraphs>2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Margin collapse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Youssouf</cp:lastModifiedBy>
  <cp:revision>8</cp:revision>
  <dcterms:created xsi:type="dcterms:W3CDTF">2013-01-27T09:14:16Z</dcterms:created>
  <dcterms:modified xsi:type="dcterms:W3CDTF">2024-10-01T20:24:33Z</dcterms:modified>
  <cp:category/>
</cp:coreProperties>
</file>